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1B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/>
    <p:restoredTop sz="94666"/>
  </p:normalViewPr>
  <p:slideViewPr>
    <p:cSldViewPr>
      <p:cViewPr varScale="1">
        <p:scale>
          <a:sx n="155" d="100"/>
          <a:sy n="155" d="100"/>
        </p:scale>
        <p:origin x="1974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4F505-3D54-42D2-82F8-FC4BCDB191B5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36EC77-C416-4A80-890E-A817204C6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86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9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757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786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385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377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821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972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632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7954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070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369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40000"/>
                <a:lumOff val="6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76549"/>
            <a:ext cx="9144000" cy="400110"/>
          </a:xfrm>
          <a:prstGeom prst="rect">
            <a:avLst/>
          </a:prstGeom>
          <a:solidFill>
            <a:srgbClr val="0C1B44"/>
          </a:solidFill>
        </p:spPr>
        <p:txBody>
          <a:bodyPr wrap="square" rtlCol="0">
            <a:spAutoFit/>
          </a:bodyPr>
          <a:lstStyle/>
          <a:p>
            <a:r>
              <a:rPr lang="en-US" sz="1000" baseline="0" dirty="0">
                <a:solidFill>
                  <a:schemeClr val="bg1"/>
                </a:solidFill>
              </a:rPr>
              <a:t>                             </a:t>
            </a:r>
            <a:r>
              <a:rPr lang="en-US" sz="1000" dirty="0">
                <a:solidFill>
                  <a:schemeClr val="tx1"/>
                </a:solidFill>
              </a:rPr>
              <a:t>Space Science and Engineering Center</a:t>
            </a:r>
          </a:p>
          <a:p>
            <a:r>
              <a:rPr lang="en-US" sz="1000" baseline="0" dirty="0">
                <a:solidFill>
                  <a:schemeClr val="tx1"/>
                </a:solidFill>
              </a:rPr>
              <a:t>                             </a:t>
            </a:r>
            <a:r>
              <a:rPr lang="en-US" sz="1000" dirty="0">
                <a:solidFill>
                  <a:schemeClr val="tx1"/>
                </a:solidFill>
              </a:rPr>
              <a:t>University of Wisconsin-Madison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507535"/>
            <a:ext cx="459604" cy="3381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513289"/>
            <a:ext cx="228600" cy="34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682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2">
                <a:lumMod val="20000"/>
                <a:lumOff val="8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81600" y="6550325"/>
            <a:ext cx="381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5C1FF6-2743-C24E-AEAD-94AA3C7A3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Satellite </a:t>
            </a:r>
            <a:r>
              <a:rPr lang="en-US" dirty="0"/>
              <a:t>Detection of Sea Ice Leads Using Machine Learning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13CBB7-63BF-BF40-9759-E5D61B5D9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524000"/>
            <a:ext cx="4267200" cy="483502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Project </a:t>
            </a:r>
            <a:r>
              <a:rPr lang="en-US" b="1" u="sng" dirty="0"/>
              <a:t>Team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PI: Jay Hoffman (CIMSS)</a:t>
            </a:r>
          </a:p>
          <a:p>
            <a:pPr marL="0" indent="0">
              <a:buNone/>
            </a:pPr>
            <a:r>
              <a:rPr lang="en-US" dirty="0" smtClean="0"/>
              <a:t>Unfunded Collaborators: AI-coders </a:t>
            </a:r>
            <a:r>
              <a:rPr lang="en-US" dirty="0"/>
              <a:t>group, </a:t>
            </a:r>
            <a:r>
              <a:rPr lang="en-US" dirty="0" err="1"/>
              <a:t>Yinghui</a:t>
            </a:r>
            <a:r>
              <a:rPr lang="en-US" dirty="0"/>
              <a:t> Liu (STAR), </a:t>
            </a:r>
            <a:r>
              <a:rPr lang="en-US" dirty="0" smtClean="0"/>
              <a:t>Jeff </a:t>
            </a:r>
            <a:r>
              <a:rPr lang="en-US" dirty="0"/>
              <a:t>Key (STAR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b="1" u="sng" dirty="0" smtClean="0"/>
          </a:p>
          <a:p>
            <a:pPr marL="0" indent="0">
              <a:buNone/>
            </a:pPr>
            <a:r>
              <a:rPr lang="en-US" b="1" u="sng" dirty="0" smtClean="0"/>
              <a:t>Summary</a:t>
            </a:r>
          </a:p>
          <a:p>
            <a:r>
              <a:rPr lang="en-US" dirty="0" smtClean="0"/>
              <a:t>Develop a machine learning based sea ice lead </a:t>
            </a:r>
            <a:r>
              <a:rPr lang="en-US" dirty="0" smtClean="0"/>
              <a:t>(fracture</a:t>
            </a:r>
            <a:r>
              <a:rPr lang="en-US" smtClean="0"/>
              <a:t>) detection technique </a:t>
            </a:r>
            <a:r>
              <a:rPr lang="en-US" dirty="0" smtClean="0"/>
              <a:t>to improve upon the legacy algorithm.</a:t>
            </a:r>
          </a:p>
          <a:p>
            <a:pPr marL="0" indent="0">
              <a:buNone/>
            </a:pPr>
            <a:r>
              <a:rPr lang="en-US" b="1" u="sng" dirty="0" smtClean="0"/>
              <a:t>Current status</a:t>
            </a:r>
          </a:p>
          <a:p>
            <a:r>
              <a:rPr lang="en-US" dirty="0"/>
              <a:t>V</a:t>
            </a:r>
            <a:r>
              <a:rPr lang="en-US" dirty="0" smtClean="0"/>
              <a:t>alidation data </a:t>
            </a:r>
          </a:p>
          <a:p>
            <a:pPr lvl="1"/>
            <a:r>
              <a:rPr lang="en-US" dirty="0" smtClean="0"/>
              <a:t>Hand analysis</a:t>
            </a:r>
            <a:r>
              <a:rPr lang="en-US" dirty="0"/>
              <a:t> </a:t>
            </a:r>
            <a:r>
              <a:rPr lang="en-US" dirty="0" smtClean="0"/>
              <a:t>of BT imagery</a:t>
            </a:r>
          </a:p>
          <a:p>
            <a:pPr lvl="1"/>
            <a:r>
              <a:rPr lang="en-US" dirty="0" smtClean="0"/>
              <a:t>Hand analysis of detection masks</a:t>
            </a:r>
          </a:p>
          <a:p>
            <a:r>
              <a:rPr lang="en-US" dirty="0" smtClean="0"/>
              <a:t>Iterative process, training &amp; running model </a:t>
            </a:r>
          </a:p>
          <a:p>
            <a:r>
              <a:rPr lang="en-US" dirty="0" smtClean="0"/>
              <a:t>Initial results are encouraging</a:t>
            </a:r>
          </a:p>
          <a:p>
            <a:pPr lvl="1"/>
            <a:r>
              <a:rPr lang="en-US" dirty="0" smtClean="0"/>
              <a:t>Results from entire month of December 2019</a:t>
            </a:r>
          </a:p>
          <a:p>
            <a:pPr lvl="1"/>
            <a:r>
              <a:rPr lang="en-US" dirty="0" smtClean="0"/>
              <a:t>Improvement over legacy algorithm</a:t>
            </a:r>
          </a:p>
          <a:p>
            <a:pPr lvl="2"/>
            <a:r>
              <a:rPr lang="en-US" dirty="0" smtClean="0"/>
              <a:t>More true positives</a:t>
            </a:r>
          </a:p>
          <a:p>
            <a:pPr lvl="2"/>
            <a:r>
              <a:rPr lang="en-US" dirty="0" smtClean="0"/>
              <a:t>Fewer false positives</a:t>
            </a:r>
          </a:p>
          <a:p>
            <a:pPr lvl="2"/>
            <a:r>
              <a:rPr lang="en-US" dirty="0" smtClean="0"/>
              <a:t>Better agreement between VIIRS &amp; MODIS</a:t>
            </a:r>
          </a:p>
          <a:p>
            <a:pPr marL="0" indent="0">
              <a:buNone/>
            </a:pPr>
            <a:r>
              <a:rPr lang="en-US" b="1" u="sng" dirty="0" smtClean="0"/>
              <a:t>Goals</a:t>
            </a:r>
          </a:p>
          <a:p>
            <a:r>
              <a:rPr lang="en-US" dirty="0" smtClean="0"/>
              <a:t>Highlighting the initial results, prepare NASA ROSES proposal to replace legacy leads product</a:t>
            </a:r>
          </a:p>
          <a:p>
            <a:r>
              <a:rPr lang="en-US" dirty="0" smtClean="0"/>
              <a:t>Explore using additional datasets (started looking at VIIRS DNB</a:t>
            </a:r>
            <a:r>
              <a:rPr lang="en-US" dirty="0" smtClean="0"/>
              <a:t>)</a:t>
            </a:r>
          </a:p>
          <a:p>
            <a:r>
              <a:rPr lang="en-US" dirty="0" smtClean="0"/>
              <a:t>Optimize code to run on high capacity computer systems (to be able to process historical data)</a:t>
            </a:r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0" name="2019338.2.combined.legacy.unet.mask.BT.result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9434" t="10967" r="13208"/>
          <a:stretch>
            <a:fillRect/>
          </a:stretch>
        </p:blipFill>
        <p:spPr>
          <a:xfrm>
            <a:off x="4724400" y="1524000"/>
            <a:ext cx="4201024" cy="4835020"/>
          </a:xfrm>
        </p:spPr>
      </p:pic>
    </p:spTree>
    <p:extLst>
      <p:ext uri="{BB962C8B-B14F-4D97-AF65-F5344CB8AC3E}">
        <p14:creationId xmlns:p14="http://schemas.microsoft.com/office/powerpoint/2010/main" val="330297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SEC powerpoint templat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403987F805B640AA9D3485C4A12056" ma:contentTypeVersion="12" ma:contentTypeDescription="Create a new document." ma:contentTypeScope="" ma:versionID="8196bb80cf337ddad2eed215e9d2245e">
  <xsd:schema xmlns:xsd="http://www.w3.org/2001/XMLSchema" xmlns:xs="http://www.w3.org/2001/XMLSchema" xmlns:p="http://schemas.microsoft.com/office/2006/metadata/properties" xmlns:ns3="edee92b7-86f5-4984-a9bc-6256342117cf" xmlns:ns4="9cdfbec7-0b29-41a0-8ccd-5313cf0e8c4b" targetNamespace="http://schemas.microsoft.com/office/2006/metadata/properties" ma:root="true" ma:fieldsID="0faa255beb0ecfec04185d3297676f63" ns3:_="" ns4:_="">
    <xsd:import namespace="edee92b7-86f5-4984-a9bc-6256342117cf"/>
    <xsd:import namespace="9cdfbec7-0b29-41a0-8ccd-5313cf0e8c4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ee92b7-86f5-4984-a9bc-6256342117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fbec7-0b29-41a0-8ccd-5313cf0e8c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CA2C5F1-3796-4116-9FB7-211161738C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ee92b7-86f5-4984-a9bc-6256342117cf"/>
    <ds:schemaRef ds:uri="9cdfbec7-0b29-41a0-8ccd-5313cf0e8c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C067B9-87A4-45F1-BE41-93B5775E41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C89172-F7A6-44F4-9372-B2117EF7FB96}">
  <ds:schemaRefs>
    <ds:schemaRef ds:uri="http://purl.org/dc/terms/"/>
    <ds:schemaRef ds:uri="http://schemas.openxmlformats.org/package/2006/metadata/core-properties"/>
    <ds:schemaRef ds:uri="9cdfbec7-0b29-41a0-8ccd-5313cf0e8c4b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edee92b7-86f5-4984-a9bc-6256342117cf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SSEC powerpoint template 2</Template>
  <TotalTime>512</TotalTime>
  <Words>147</Words>
  <Application>Microsoft Office PowerPoint</Application>
  <PresentationFormat>On-screen Show (4:3)</PresentationFormat>
  <Paragraphs>22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SSEC powerpoint template 2</vt:lpstr>
      <vt:lpstr>Satellite Detection of Sea Ice Leads Using Machine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Winiecki</dc:creator>
  <cp:lastModifiedBy>JAY HOFFMAN</cp:lastModifiedBy>
  <cp:revision>29</cp:revision>
  <dcterms:created xsi:type="dcterms:W3CDTF">2016-11-22T14:50:34Z</dcterms:created>
  <dcterms:modified xsi:type="dcterms:W3CDTF">2020-12-09T21:04:47Z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0x01010077403987F805B640AA9D3485C4A12056</vt:lpwstr>
  </property>
</Properties>
</file>